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0" r:id="rId5"/>
    <p:sldId id="258"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4" d="100"/>
          <a:sy n="104" d="100"/>
        </p:scale>
        <p:origin x="1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0869872"/>
        <c:axId val="260869088"/>
      </c:scatterChart>
      <c:valAx>
        <c:axId val="260869872"/>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60869088"/>
        <c:crosses val="autoZero"/>
        <c:crossBetween val="midCat"/>
      </c:valAx>
      <c:valAx>
        <c:axId val="260869088"/>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6086987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0867912"/>
        <c:axId val="260866736"/>
      </c:scatterChart>
      <c:valAx>
        <c:axId val="260867912"/>
        <c:scaling>
          <c:orientation val="minMax"/>
          <c:max val="950"/>
          <c:min val="450"/>
        </c:scaling>
        <c:delete val="0"/>
        <c:axPos val="b"/>
        <c:numFmt formatCode="General" sourceLinked="1"/>
        <c:majorTickMark val="out"/>
        <c:minorTickMark val="none"/>
        <c:tickLblPos val="nextTo"/>
        <c:crossAx val="260866736"/>
        <c:crosses val="autoZero"/>
        <c:crossBetween val="midCat"/>
      </c:valAx>
      <c:valAx>
        <c:axId val="260866736"/>
        <c:scaling>
          <c:orientation val="minMax"/>
          <c:min val="0"/>
        </c:scaling>
        <c:delete val="0"/>
        <c:axPos val="l"/>
        <c:majorGridlines/>
        <c:numFmt formatCode="General" sourceLinked="1"/>
        <c:majorTickMark val="out"/>
        <c:minorTickMark val="none"/>
        <c:tickLblPos val="nextTo"/>
        <c:crossAx val="26086791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22/02/2016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22/02/2016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22/02/2016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22/02/2016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22/02/2016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22/02/2016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22/02/2016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4000">
              <a:schemeClr val="accent1">
                <a:lumMod val="45000"/>
                <a:lumOff val="55000"/>
              </a:schemeClr>
            </a:gs>
            <a:gs pos="83000">
              <a:schemeClr val="bg1"/>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err="1" smtClean="0"/>
              <a:t>E.Almas</a:t>
            </a:r>
            <a:r>
              <a:rPr lang="en-GB" dirty="0" smtClean="0"/>
              <a:t>, </a:t>
            </a:r>
            <a:r>
              <a:rPr lang="en-GB" dirty="0" err="1" smtClean="0"/>
              <a:t>T.Christopherson</a:t>
            </a:r>
            <a:r>
              <a:rPr lang="en-GB" dirty="0" smtClean="0"/>
              <a:t>, </a:t>
            </a:r>
            <a:r>
              <a:rPr lang="en-GB" dirty="0" err="1" smtClean="0"/>
              <a:t>W.Hogg</a:t>
            </a:r>
            <a:r>
              <a:rPr lang="en-GB" dirty="0" smtClean="0"/>
              <a:t>, </a:t>
            </a:r>
            <a:r>
              <a:rPr lang="en-GB" dirty="0" err="1" smtClean="0"/>
              <a:t>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38200" y="1825625"/>
            <a:ext cx="5760720"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781800" y="3481388"/>
            <a:ext cx="4572000" cy="2695575"/>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3974466">
            <a:off x="3183265" y="2733717"/>
            <a:ext cx="4572000" cy="2695575"/>
          </a:xfrm>
          <a:prstGeom prst="rect">
            <a:avLst/>
          </a:prstGeom>
        </p:spPr>
      </p:pic>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399710" y="2821974"/>
            <a:ext cx="4572000" cy="2695575"/>
          </a:xfrm>
          <a:prstGeom prst="rect">
            <a:avLst/>
          </a:prstGeom>
        </p:spPr>
      </p:pic>
      <p:sp>
        <p:nvSpPr>
          <p:cNvPr id="6" name="Rectangle 5"/>
          <p:cNvSpPr/>
          <p:nvPr/>
        </p:nvSpPr>
        <p:spPr>
          <a:xfrm rot="1120515">
            <a:off x="5776367" y="2584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1960605" y="2133600"/>
            <a:ext cx="4053017" cy="1982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15692" y="4003865"/>
            <a:ext cx="1891270" cy="218227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490</Words>
  <Application>Microsoft Office PowerPoint</Application>
  <PresentationFormat>Widescreen</PresentationFormat>
  <Paragraphs>22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Spectra of the Moon using a Robotic Telescope</vt:lpstr>
      <vt:lpstr>PowerPoint Presentation</vt:lpstr>
      <vt:lpstr>Spectra of objects with handheld spectrometer</vt:lpstr>
      <vt:lpstr>PowerPoint Presentation</vt:lpstr>
      <vt:lpstr>Comparing to Known spectra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27</cp:revision>
  <dcterms:created xsi:type="dcterms:W3CDTF">2016-02-19T14:38:03Z</dcterms:created>
  <dcterms:modified xsi:type="dcterms:W3CDTF">2016-02-22T15:51:22Z</dcterms:modified>
</cp:coreProperties>
</file>